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569ab7e5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569ab7e5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69ab7e5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569ab7e5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69ab7e5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69ab7e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569ab7e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569ab7e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569ab7e5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569ab7e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569ab7e5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569ab7e5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569ab7e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569ab7e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569ab7e5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569ab7e5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69ab7e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69ab7e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569ab7e5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569ab7e5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566ca5b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566ca5b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569ab7e5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569ab7e5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569ab7e5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569ab7e5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569ab7e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569ab7e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69ab7e5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69ab7e5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569ab7e5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569ab7e5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69ab7e5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69ab7e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69ab7e5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569ab7e5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56b26e8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56b26e8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6b26e88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6b26e88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6b26e88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6b26e88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566ca5be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566ca5be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56b26e88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56b26e88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56b26e88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56b26e88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6b26e88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6b26e88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6b26e88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6b26e88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56b26e88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56b26e8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6b26e88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6b26e88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6b26e88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56b26e88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6b26e889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6b26e889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6b26e88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6b26e88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6b26e88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56b26e88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566ca5b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566ca5b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56b26e88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56b26e88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6b26e88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6b26e88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6b26e88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6b26e88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56b26e88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56b26e88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56b26e88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56b26e88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6b26e88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6b26e88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56b26e889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56b26e889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56b26e88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56b26e88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566ca5b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566ca5b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66ca5be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66ca5be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569ab7e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569ab7e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69ab7e5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69ab7e5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569ab7e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569ab7e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0537" l="4475" r="24264" t="18550"/>
          <a:stretch/>
        </p:blipFill>
        <p:spPr>
          <a:xfrm>
            <a:off x="0" y="0"/>
            <a:ext cx="9144000" cy="511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12390" l="0" r="25244" t="13458"/>
          <a:stretch/>
        </p:blipFill>
        <p:spPr>
          <a:xfrm>
            <a:off x="0" y="0"/>
            <a:ext cx="9144001" cy="5122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 rotWithShape="1">
          <a:blip r:embed="rId3">
            <a:alphaModFix/>
          </a:blip>
          <a:srcRect b="13233" l="0" r="25562" t="14012"/>
          <a:stretch/>
        </p:blipFill>
        <p:spPr>
          <a:xfrm>
            <a:off x="0" y="0"/>
            <a:ext cx="9144001" cy="504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 rotWithShape="1">
          <a:blip r:embed="rId3">
            <a:alphaModFix/>
          </a:blip>
          <a:srcRect b="12110" l="0" r="25244" t="13457"/>
          <a:stretch/>
        </p:blipFill>
        <p:spPr>
          <a:xfrm>
            <a:off x="0" y="0"/>
            <a:ext cx="9147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3">
            <a:alphaModFix/>
          </a:blip>
          <a:srcRect b="12668" l="0" r="25400" t="14017"/>
          <a:stretch/>
        </p:blipFill>
        <p:spPr>
          <a:xfrm>
            <a:off x="0" y="0"/>
            <a:ext cx="92678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3">
            <a:alphaModFix/>
          </a:blip>
          <a:srcRect b="12110" l="0" r="25562" t="12898"/>
          <a:stretch/>
        </p:blipFill>
        <p:spPr>
          <a:xfrm>
            <a:off x="0" y="0"/>
            <a:ext cx="90412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 rotWithShape="1">
          <a:blip r:embed="rId3">
            <a:alphaModFix/>
          </a:blip>
          <a:srcRect b="12672" l="0" r="25244" t="13732"/>
          <a:stretch/>
        </p:blipFill>
        <p:spPr>
          <a:xfrm>
            <a:off x="0" y="0"/>
            <a:ext cx="9144001" cy="508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 rotWithShape="1">
          <a:blip r:embed="rId3">
            <a:alphaModFix/>
          </a:blip>
          <a:srcRect b="13231" l="0" r="25400" t="13179"/>
          <a:stretch/>
        </p:blipFill>
        <p:spPr>
          <a:xfrm>
            <a:off x="0" y="0"/>
            <a:ext cx="9144001" cy="509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12110" l="0" r="25400" t="13178"/>
          <a:stretch/>
        </p:blipFill>
        <p:spPr>
          <a:xfrm>
            <a:off x="0" y="0"/>
            <a:ext cx="90943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/>
        </p:nvSpPr>
        <p:spPr>
          <a:xfrm>
            <a:off x="3540175" y="1859875"/>
            <a:ext cx="1821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Lab</a:t>
            </a:r>
            <a:endParaRPr b="1"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12109" l="0" r="25562" t="13733"/>
          <a:stretch/>
        </p:blipFill>
        <p:spPr>
          <a:xfrm>
            <a:off x="0" y="0"/>
            <a:ext cx="9144001" cy="5143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10317" l="4721" r="24381" t="18770"/>
          <a:stretch/>
        </p:blipFill>
        <p:spPr>
          <a:xfrm>
            <a:off x="0" y="0"/>
            <a:ext cx="9144000" cy="5144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 rotWithShape="1">
          <a:blip r:embed="rId3">
            <a:alphaModFix/>
          </a:blip>
          <a:srcRect b="12668" l="0" r="25400" t="13459"/>
          <a:stretch/>
        </p:blipFill>
        <p:spPr>
          <a:xfrm>
            <a:off x="0" y="0"/>
            <a:ext cx="9144001" cy="511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 rotWithShape="1">
          <a:blip r:embed="rId3">
            <a:alphaModFix/>
          </a:blip>
          <a:srcRect b="11833" l="0" r="25400" t="13175"/>
          <a:stretch/>
        </p:blipFill>
        <p:spPr>
          <a:xfrm>
            <a:off x="0" y="0"/>
            <a:ext cx="9060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 b="12668" l="0" r="25244" t="12899"/>
          <a:stretch/>
        </p:blipFill>
        <p:spPr>
          <a:xfrm>
            <a:off x="0" y="0"/>
            <a:ext cx="9147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 rotWithShape="1">
          <a:blip r:embed="rId3">
            <a:alphaModFix/>
          </a:blip>
          <a:srcRect b="12385" l="0" r="25088" t="13181"/>
          <a:stretch/>
        </p:blipFill>
        <p:spPr>
          <a:xfrm>
            <a:off x="0" y="0"/>
            <a:ext cx="91671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 rotWithShape="1">
          <a:blip r:embed="rId3">
            <a:alphaModFix/>
          </a:blip>
          <a:srcRect b="12668" l="0" r="25400" t="12899"/>
          <a:stretch/>
        </p:blipFill>
        <p:spPr>
          <a:xfrm>
            <a:off x="0" y="0"/>
            <a:ext cx="91285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 b="13510" l="0" r="25088" t="13459"/>
          <a:stretch/>
        </p:blipFill>
        <p:spPr>
          <a:xfrm>
            <a:off x="0" y="0"/>
            <a:ext cx="9144001" cy="503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 rotWithShape="1">
          <a:blip r:embed="rId3">
            <a:alphaModFix/>
          </a:blip>
          <a:srcRect b="13510" l="0" r="25088" t="13180"/>
          <a:stretch/>
        </p:blipFill>
        <p:spPr>
          <a:xfrm>
            <a:off x="0" y="0"/>
            <a:ext cx="93071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 rotWithShape="1">
          <a:blip r:embed="rId3">
            <a:alphaModFix/>
          </a:blip>
          <a:srcRect b="12487" l="0" r="25584" t="13273"/>
          <a:stretch/>
        </p:blipFill>
        <p:spPr>
          <a:xfrm>
            <a:off x="0" y="0"/>
            <a:ext cx="9144000" cy="51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12955" l="0" r="25980" t="13514"/>
          <a:stretch/>
        </p:blipFill>
        <p:spPr>
          <a:xfrm>
            <a:off x="0" y="0"/>
            <a:ext cx="9144000" cy="510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12250" l="0" r="25456" t="13278"/>
          <a:stretch/>
        </p:blipFill>
        <p:spPr>
          <a:xfrm>
            <a:off x="0" y="0"/>
            <a:ext cx="9144000" cy="51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11186" l="4719" r="24623" t="18986"/>
          <a:stretch/>
        </p:blipFill>
        <p:spPr>
          <a:xfrm>
            <a:off x="0" y="0"/>
            <a:ext cx="9144000" cy="508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12483" l="0" r="25194" t="13519"/>
          <a:stretch/>
        </p:blipFill>
        <p:spPr>
          <a:xfrm>
            <a:off x="0" y="0"/>
            <a:ext cx="9144000" cy="5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3">
            <a:alphaModFix/>
          </a:blip>
          <a:srcRect b="12247" l="0" r="25716" t="13749"/>
          <a:stretch/>
        </p:blipFill>
        <p:spPr>
          <a:xfrm>
            <a:off x="0" y="0"/>
            <a:ext cx="9144000" cy="512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 rotWithShape="1">
          <a:blip r:embed="rId3">
            <a:alphaModFix/>
          </a:blip>
          <a:srcRect b="12480" l="0" r="25322" t="13053"/>
          <a:stretch/>
        </p:blipFill>
        <p:spPr>
          <a:xfrm>
            <a:off x="0" y="0"/>
            <a:ext cx="9144000" cy="512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 rotWithShape="1">
          <a:blip r:embed="rId3">
            <a:alphaModFix/>
          </a:blip>
          <a:srcRect b="12951" l="0" r="25716" t="13750"/>
          <a:stretch/>
        </p:blipFill>
        <p:spPr>
          <a:xfrm>
            <a:off x="0" y="0"/>
            <a:ext cx="92667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 rotWithShape="1">
          <a:blip r:embed="rId3">
            <a:alphaModFix/>
          </a:blip>
          <a:srcRect b="12250" l="0" r="25716" t="13278"/>
          <a:stretch/>
        </p:blipFill>
        <p:spPr>
          <a:xfrm>
            <a:off x="0" y="0"/>
            <a:ext cx="9144000" cy="515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 rotWithShape="1">
          <a:blip r:embed="rId3">
            <a:alphaModFix/>
          </a:blip>
          <a:srcRect b="12018" l="0" r="25194" t="13748"/>
          <a:stretch/>
        </p:blipFill>
        <p:spPr>
          <a:xfrm>
            <a:off x="0" y="0"/>
            <a:ext cx="9144000" cy="51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 rotWithShape="1">
          <a:blip r:embed="rId3">
            <a:alphaModFix/>
          </a:blip>
          <a:srcRect b="12250" l="0" r="25456" t="13278"/>
          <a:stretch/>
        </p:blipFill>
        <p:spPr>
          <a:xfrm>
            <a:off x="0" y="0"/>
            <a:ext cx="9144000" cy="51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 b="12483" l="0" r="25194" t="13519"/>
          <a:stretch/>
        </p:blipFill>
        <p:spPr>
          <a:xfrm>
            <a:off x="0" y="0"/>
            <a:ext cx="9243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 rotWithShape="1">
          <a:blip r:embed="rId3">
            <a:alphaModFix/>
          </a:blip>
          <a:srcRect b="12017" l="0" r="25322" t="13985"/>
          <a:stretch/>
        </p:blipFill>
        <p:spPr>
          <a:xfrm>
            <a:off x="0" y="0"/>
            <a:ext cx="9144000" cy="509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 rotWithShape="1">
          <a:blip r:embed="rId3">
            <a:alphaModFix/>
          </a:blip>
          <a:srcRect b="12487" l="0" r="25456" t="13273"/>
          <a:stretch/>
        </p:blipFill>
        <p:spPr>
          <a:xfrm>
            <a:off x="0" y="0"/>
            <a:ext cx="9144000" cy="512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10101" l="4233" r="24378" t="19206"/>
          <a:stretch/>
        </p:blipFill>
        <p:spPr>
          <a:xfrm>
            <a:off x="0" y="0"/>
            <a:ext cx="9144000" cy="509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3">
            <a:alphaModFix/>
          </a:blip>
          <a:srcRect b="12717" l="0" r="25584" t="13985"/>
          <a:stretch/>
        </p:blipFill>
        <p:spPr>
          <a:xfrm>
            <a:off x="0" y="0"/>
            <a:ext cx="9144000" cy="506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 rotWithShape="1">
          <a:blip r:embed="rId3">
            <a:alphaModFix/>
          </a:blip>
          <a:srcRect b="12020" l="0" r="25194" t="13275"/>
          <a:stretch/>
        </p:blipFill>
        <p:spPr>
          <a:xfrm>
            <a:off x="0" y="0"/>
            <a:ext cx="9144000" cy="513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 rotWithShape="1">
          <a:blip r:embed="rId3">
            <a:alphaModFix/>
          </a:blip>
          <a:srcRect b="12481" l="0" r="25584" t="13750"/>
          <a:stretch/>
        </p:blipFill>
        <p:spPr>
          <a:xfrm>
            <a:off x="0" y="0"/>
            <a:ext cx="9224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 rotWithShape="1">
          <a:blip r:embed="rId3">
            <a:alphaModFix/>
          </a:blip>
          <a:srcRect b="12250" l="0" r="25194" t="13278"/>
          <a:stretch/>
        </p:blipFill>
        <p:spPr>
          <a:xfrm>
            <a:off x="0" y="0"/>
            <a:ext cx="9144000" cy="51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 rotWithShape="1">
          <a:blip r:embed="rId3">
            <a:alphaModFix/>
          </a:blip>
          <a:srcRect b="11780" l="0" r="25322" t="13520"/>
          <a:stretch/>
        </p:blipFill>
        <p:spPr>
          <a:xfrm>
            <a:off x="0" y="0"/>
            <a:ext cx="9144000" cy="5145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 rotWithShape="1">
          <a:blip r:embed="rId3">
            <a:alphaModFix/>
          </a:blip>
          <a:srcRect b="12483" l="0" r="25194" t="13519"/>
          <a:stretch/>
        </p:blipFill>
        <p:spPr>
          <a:xfrm>
            <a:off x="0" y="0"/>
            <a:ext cx="9243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 rotWithShape="1">
          <a:blip r:embed="rId3">
            <a:alphaModFix/>
          </a:blip>
          <a:srcRect b="12488" l="0" r="25194" t="13039"/>
          <a:stretch/>
        </p:blipFill>
        <p:spPr>
          <a:xfrm>
            <a:off x="0" y="0"/>
            <a:ext cx="9144000" cy="5120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/>
          <p:nvPr/>
        </p:nvSpPr>
        <p:spPr>
          <a:xfrm>
            <a:off x="3540175" y="1859875"/>
            <a:ext cx="1821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Lab</a:t>
            </a:r>
            <a:endParaRPr b="1"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9891" l="4112" r="25475" t="19201"/>
          <a:stretch/>
        </p:blipFill>
        <p:spPr>
          <a:xfrm>
            <a:off x="0" y="55950"/>
            <a:ext cx="90795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10753" l="4839" r="24508" t="19419"/>
          <a:stretch/>
        </p:blipFill>
        <p:spPr>
          <a:xfrm>
            <a:off x="0" y="0"/>
            <a:ext cx="92519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13233" l="0" r="24930" t="14012"/>
          <a:stretch/>
        </p:blipFill>
        <p:spPr>
          <a:xfrm>
            <a:off x="0" y="0"/>
            <a:ext cx="9144001" cy="500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3">
            <a:alphaModFix/>
          </a:blip>
          <a:srcRect b="11832" l="0" r="25400" t="12900"/>
          <a:stretch/>
        </p:blipFill>
        <p:spPr>
          <a:xfrm>
            <a:off x="0" y="0"/>
            <a:ext cx="90267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 rotWithShape="1">
          <a:blip r:embed="rId3">
            <a:alphaModFix/>
          </a:blip>
          <a:srcRect b="12390" l="0" r="25400" t="13458"/>
          <a:stretch/>
        </p:blipFill>
        <p:spPr>
          <a:xfrm>
            <a:off x="0" y="0"/>
            <a:ext cx="91629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